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495"/>
  </p:normalViewPr>
  <p:slideViewPr>
    <p:cSldViewPr snapToGrid="0" snapToObjects="1">
      <p:cViewPr varScale="1">
        <p:scale>
          <a:sx n="148" d="100"/>
          <a:sy n="148" d="100"/>
        </p:scale>
        <p:origin x="14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for 1scientific communication. Github is not a proteomics resource like </a:t>
            </a:r>
            <a:r>
              <a:rPr lang="en-US" dirty="0" err="1"/>
              <a:t>UniProt</a:t>
            </a:r>
            <a:r>
              <a:rPr lang="en-US" dirty="0"/>
              <a:t>. Github is something that you can use to create your own online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There are good reasons to make the time investment.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is a way to showcase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vignettes,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more powerful way to reach your audience. I have an interest in how to analyze data from less common organisms. I heard a presentation from Ben Neely about proteomics on marine mammals at last year’s ASMS meeting. Their group published a paper about California sea lion urine samples to probe kidney disease. When that paper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that uses </a:t>
            </a:r>
            <a:r>
              <a:rPr lang="en-US" dirty="0" err="1"/>
              <a:t>MSConvert</a:t>
            </a:r>
            <a:r>
              <a:rPr lang="en-US" dirty="0"/>
              <a:t> for RAW file access and Comet for database searching.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the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is a little faster and easier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About 250 thousand PSMs passed the 1% FDR thresholds. There were 81% fully tryptic versus 19% semi-tryptic peptides. All biofluids (serum, saliva, CSF, and urine) will have a lot of semi-tryptic peptides. The semi-tryptic peptides were a little more abundant than oxidation. I made a similar walrus and seal database like what was used in the publication and did an analysis using that database. The number of identified PSMs dropped to 142 thousand.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separate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function of protein, from the highest abundance to the lowest abundance (the average </a:t>
            </a:r>
            <a:r>
              <a:rPr lang="en-US" dirty="0" err="1"/>
              <a:t>SpC</a:t>
            </a:r>
            <a:r>
              <a:rPr lang="en-US" dirty="0"/>
              <a:t>) and count all the cells. We can plot the average </a:t>
            </a:r>
            <a:r>
              <a:rPr lang="en-US" dirty="0" err="1"/>
              <a:t>SpC</a:t>
            </a:r>
            <a:r>
              <a:rPr lang="en-US" dirty="0"/>
              <a:t> on the x-axis and the fraction of missing data on the y-axis using another notebook. When we get to small average </a:t>
            </a:r>
            <a:r>
              <a:rPr lang="en-US" dirty="0" err="1"/>
              <a:t>SpC</a:t>
            </a:r>
            <a:r>
              <a:rPr lang="en-US" dirty="0"/>
              <a:t>, we see a sharp rise in missing data. The dotted line is an average </a:t>
            </a:r>
            <a:r>
              <a:rPr lang="en-US" dirty="0" err="1"/>
              <a:t>SpC</a:t>
            </a:r>
            <a:r>
              <a:rPr lang="en-US" dirty="0"/>
              <a:t> of 2.5. That has 669 quantifiable proteins. While this is only 30% of the identified proteins, those 669 proteins account for almost 90% of the total spectral counts observed in the experiment. Using such a cutoff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some significance cuts. We are using </a:t>
            </a:r>
            <a:r>
              <a:rPr lang="en-US" dirty="0" err="1"/>
              <a:t>Benjamini</a:t>
            </a:r>
            <a:r>
              <a:rPr lang="en-US" dirty="0"/>
              <a:t>-Hochberg corrected p-values for significance. We can also make MA plots (commonly used in genomics) where we have separated the the MA plots by DE candidate category.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400 differential expression candidates. What do we do with the results? We only really have usable annotations for human and mouse among higher eukaryotes. The degree of annotations for other species will be variable.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was perfect for a blog post. We are basically going to use a locally installed BLAST program to align all the identified sea lion protein sequences against the human Swiss-</a:t>
            </a:r>
            <a:r>
              <a:rPr lang="en-US" dirty="0" err="1"/>
              <a:t>Prot</a:t>
            </a:r>
            <a:r>
              <a:rPr lang="en-US" dirty="0"/>
              <a:t> database and find the best matches. We will map the human annotation information (genes, keywords, GO terms, and pathways) to the sea lion proteins. There are a few steps, so it is safer to let the computer do </a:t>
            </a:r>
            <a:r>
              <a:rPr lang="en-US"/>
              <a:t>the busywork.</a:t>
            </a:r>
            <a:endParaRPr lang="en-US" dirty="0"/>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to use. We saw how to use a repository to illustrate data analysis concepts on public data. We used </a:t>
            </a:r>
            <a:r>
              <a:rPr lang="en-US" dirty="0" err="1"/>
              <a:t>Jupyter</a:t>
            </a:r>
            <a:r>
              <a:rPr lang="en-US" dirty="0"/>
              <a:t> notebooks to help tell our story. We needed some custom scripts in the analysis that we have available at Github. The site webpage and blog were used in the story telling, as well as Github markdown in the README files. All of this is easy to share with the proteomics community thanks to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 We have the article in there somewhere, but there is a lot screen real estate devoted to other things.</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how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talked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be rich text formatting (like a web page), executable code cells (typically Python or R), and the output (graphics and text) from the code cells. I mostly use Jupyter notebooks, but R Markdown is similar. Notebooks are perfect </a:t>
            </a:r>
            <a:r>
              <a:rPr lang="en-US"/>
              <a:t>for telling data </a:t>
            </a:r>
            <a:r>
              <a:rPr lang="en-US" dirty="0"/>
              <a:t>analysis stories.</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much better ways to describe these steps. Computational steps are only part of the story for most life science research, so notebooks can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are finally talking about Github! It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(team)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helpful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and methods, meeting presentations, education</a:t>
            </a:r>
          </a:p>
          <a:p>
            <a:pPr lvl="1"/>
            <a:r>
              <a:rPr lang="en-US" sz="2800" dirty="0"/>
              <a:t>Computer scripts –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fontScale="92500" lnSpcReduction="10000"/>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wide tolerance semi-tryptic searches and </a:t>
            </a:r>
            <a:br>
              <a:rPr lang="en-US" dirty="0"/>
            </a:br>
            <a:r>
              <a:rPr lang="en-US" dirty="0"/>
              <a:t>sea lion protein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5324535"/>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a:p>
            <a:pPr marL="342900" indent="-342900">
              <a:buFont typeface="Arial" panose="020B0604020202020204" pitchFamily="34" charset="0"/>
              <a:buChar char="•"/>
            </a:pPr>
            <a:r>
              <a:rPr lang="en-US" sz="2400" dirty="0"/>
              <a:t>Etc. </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142K PSMs with related species database (walrus and seal)</a:t>
            </a:r>
          </a:p>
          <a:p>
            <a:pPr lvl="1">
              <a:spcAft>
                <a:spcPts val="1000"/>
              </a:spcAft>
            </a:pPr>
            <a:r>
              <a:rPr lang="en-US" sz="28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Are all proteins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3323987"/>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414 proteins with Ave </a:t>
            </a:r>
            <a:r>
              <a:rPr lang="en-US" sz="2400" dirty="0" err="1"/>
              <a:t>SpC</a:t>
            </a:r>
            <a:r>
              <a:rPr lang="en-US" sz="2400" dirty="0"/>
              <a:t> above 5</a:t>
            </a:r>
          </a:p>
          <a:p>
            <a:pPr marL="742950" lvl="1" indent="-285750">
              <a:spcAft>
                <a:spcPts val="1000"/>
              </a:spcAft>
              <a:buFont typeface="Arial" panose="020B0604020202020204" pitchFamily="34" charset="0"/>
              <a:buChar char="•"/>
            </a:pPr>
            <a:r>
              <a:rPr lang="en-US" sz="2000" dirty="0"/>
              <a:t>82% of total counts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89% of total counts</a:t>
            </a:r>
          </a:p>
        </p:txBody>
      </p:sp>
      <p:sp>
        <p:nvSpPr>
          <p:cNvPr id="12" name="Rounded Rectangle 11">
            <a:extLst>
              <a:ext uri="{FF2B5EF4-FFF2-40B4-BE49-F238E27FC236}">
                <a16:creationId xmlns:a16="http://schemas.microsoft.com/office/drawing/2014/main" id="{05C709BF-830C-4C4E-A144-244095A48D51}"/>
              </a:ext>
            </a:extLst>
          </p:cNvPr>
          <p:cNvSpPr/>
          <p:nvPr/>
        </p:nvSpPr>
        <p:spPr>
          <a:xfrm>
            <a:off x="179565" y="3980873"/>
            <a:ext cx="5307106" cy="13274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What’s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sea lion urine proteins</a:t>
            </a:r>
          </a:p>
          <a:p>
            <a:r>
              <a:rPr lang="en-US" sz="3200" dirty="0"/>
              <a:t>We found 410 differentially expressed proteins</a:t>
            </a:r>
          </a:p>
          <a:p>
            <a:r>
              <a:rPr lang="en-US" sz="3200" dirty="0"/>
              <a:t>Human, mouse are the only annotated higher eukaryotes </a:t>
            </a:r>
          </a:p>
          <a:p>
            <a:r>
              <a:rPr lang="en-US" sz="3200" dirty="0"/>
              <a:t>Non-model organisms can have poorly annotated genomes</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63525"/>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4059545" y="1997470"/>
            <a:ext cx="4072910" cy="3062954"/>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multi-media</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a:t>
            </a:r>
            <a:br>
              <a:rPr lang="en-US" sz="3600" dirty="0"/>
            </a:br>
            <a:r>
              <a:rPr lang="en-US" sz="3600" dirty="0"/>
              <a:t>R Markdown (RStudio) + </a:t>
            </a:r>
            <a:r>
              <a:rPr lang="en-US" sz="3600" dirty="0" err="1"/>
              <a:t>knitr</a:t>
            </a:r>
            <a:endParaRPr lang="en-US" sz="3600" dirty="0"/>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4035</TotalTime>
  <Words>3270</Words>
  <Application>Microsoft Macintosh PowerPoint</Application>
  <PresentationFormat>Widescreen</PresentationFormat>
  <Paragraphs>205</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multi-media</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Are all proteins quantifiable?</vt:lpstr>
      <vt:lpstr>Differential expression testing with edgeR (PXD009019_SpC_DE.ipynb)</vt:lpstr>
      <vt:lpstr>What’s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141</cp:revision>
  <dcterms:created xsi:type="dcterms:W3CDTF">2020-02-08T23:41:15Z</dcterms:created>
  <dcterms:modified xsi:type="dcterms:W3CDTF">2020-02-22T00:32:10Z</dcterms:modified>
</cp:coreProperties>
</file>